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65A84-CD95-3FE1-7D95-DB2966AB3E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B0363D-3879-5A74-48B4-7D2F8374C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C71E1-E365-43E5-BF57-AA2DEB1DF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B58E-1E0B-4635-A59C-DC4767AB8BF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12FEF-E20A-4134-1F75-41BF6F9E8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E61B2-58B6-99EF-17C5-EEBD958C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6EA-737A-4AE6-B89A-D83AAC349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5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8753C-32D4-750F-824D-A54DE75A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36FA94-96FC-4351-E673-EA227D892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50CDB-D76F-00EB-EF83-6A1D0FCB4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B58E-1E0B-4635-A59C-DC4767AB8BF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62A8B-3BEF-59C1-7BDD-F8FBF7DB2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C6086-AAB6-2AC5-39E7-CA0CE6170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6EA-737A-4AE6-B89A-D83AAC349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25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02DD49-7B1F-F19E-5AFC-005C2C0000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3A4C4-014D-F7E1-2123-12036D001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9E8A9-DF83-98BE-07FF-45AF2BAD0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B58E-1E0B-4635-A59C-DC4767AB8BF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7F255-6BCF-5E8B-B876-944713DEB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FD919-70A8-D3FB-92FA-ED1DA1F55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6EA-737A-4AE6-B89A-D83AAC349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471C4-68F5-4CB3-C7DE-7F9E14D19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D65B9-0EB4-89A8-0080-E0198E9C4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F0BC7-F1E0-3DA2-927F-215E603E0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B58E-1E0B-4635-A59C-DC4767AB8BF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0639A-8D6F-CC72-9524-854629803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F236B-0F8B-DF2F-6E84-D1E7AAA0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6EA-737A-4AE6-B89A-D83AAC349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0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C8398-6F99-FD0A-1583-4A220CB36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E9EDF-1F98-C29B-5DDC-74A44D8FF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BD75B-E6A1-3137-6FB3-B81C7D1AB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B58E-1E0B-4635-A59C-DC4767AB8BF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D553B-248E-8CEF-828F-8EFA25A23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C4CD0-AD5A-D54A-FF82-021C3A3FB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6EA-737A-4AE6-B89A-D83AAC349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2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F6512-0C27-EC9A-87E4-79D44D823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6083A-CEF8-DD8B-51C1-E6FBF29DD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B83DA2-F0FA-995C-B483-C13B36A11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86D27-219B-D02F-A526-8FA164CEC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B58E-1E0B-4635-A59C-DC4767AB8BF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2B0355-1666-EF49-52F8-538005F04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81C23-EA08-FAF4-30A6-F0DDDBD9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6EA-737A-4AE6-B89A-D83AAC349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0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46FF3-A802-75A9-024D-AD1174430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E88DF-59AB-EC4C-35BB-F79CA2E1E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9744C9-4D88-AE53-F715-4C903EEA5C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10809-6FF8-31F8-4C8A-BF3F13B7DB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CE7623-DAC6-E362-86CA-F0B67B52F0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4261CF-21D9-EE1B-CF76-5435FFCD0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B58E-1E0B-4635-A59C-DC4767AB8BF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C0BAEB-1628-07F1-E10E-69F85114A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42497A-636F-2FD8-8426-B3E863BA1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6EA-737A-4AE6-B89A-D83AAC349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3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14B9C-75ED-094F-D16E-AA9DFC49C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4D18CC-5834-7CAC-6BC0-3CE08D00D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B58E-1E0B-4635-A59C-DC4767AB8BF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25F93F-BCD9-8A28-05D8-00B0B9C9B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7E217-7B35-6797-AF69-53CEB52C3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6EA-737A-4AE6-B89A-D83AAC349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0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A54E61-BF77-1B63-A32B-A9DDB8000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B58E-1E0B-4635-A59C-DC4767AB8BF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30169C-B19D-5694-DC49-23871ED0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845C5-24CD-3CCC-179A-28D841CBF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6EA-737A-4AE6-B89A-D83AAC349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82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A3D47-2910-76F7-0C07-0BAF927FB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421A6-9A14-122F-9914-AB1567211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EB0BFB-31E0-08B8-7612-7E19ACBC5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0162A-9200-2934-2732-63EE34087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B58E-1E0B-4635-A59C-DC4767AB8BF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29433-6D93-4006-1288-68F8B083B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A73D29-9D5A-AA71-8B24-795EAE9E3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6EA-737A-4AE6-B89A-D83AAC349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7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C0C0D-97C3-A562-137B-39F8987CF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6BFFBE-E324-5EFC-3FB8-63A330A64E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90611B-242E-182E-6C3E-E27E1E32A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E1A33-C89E-D348-BDB7-79F7D69E7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B58E-1E0B-4635-A59C-DC4767AB8BF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6685B-885E-C59C-232B-668E188A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D5FC7-2C30-FCF2-7D42-E57F74347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6EA-737A-4AE6-B89A-D83AAC349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89F400-CD12-AD2B-C8A8-9AFBD1EFC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806C3-B6F8-69F3-C222-76817B603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8405F-92CE-B267-F66D-1BCF87F8A5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DB58E-1E0B-4635-A59C-DC4767AB8BF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A3678-53BE-7E14-90F3-14B3AA56C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D3D27-499F-71F4-C15D-D883680797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2A6EA-737A-4AE6-B89A-D83AAC349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1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273E4F8-044D-C734-4032-0A197C0137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5124" y="1967422"/>
            <a:ext cx="10221751" cy="40677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C48301-24F8-BB78-A409-E9BFDD5B80E9}"/>
              </a:ext>
            </a:extLst>
          </p:cNvPr>
          <p:cNvSpPr txBox="1"/>
          <p:nvPr/>
        </p:nvSpPr>
        <p:spPr>
          <a:xfrm>
            <a:off x="1907931" y="2514601"/>
            <a:ext cx="1459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BoxCar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3B99DC-9B7E-CB5D-439F-0DD9D117F4B2}"/>
              </a:ext>
            </a:extLst>
          </p:cNvPr>
          <p:cNvSpPr txBox="1"/>
          <p:nvPr/>
        </p:nvSpPr>
        <p:spPr>
          <a:xfrm>
            <a:off x="7115908" y="2514601"/>
            <a:ext cx="1459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Full scan</a:t>
            </a:r>
          </a:p>
        </p:txBody>
      </p:sp>
    </p:spTree>
    <p:extLst>
      <p:ext uri="{BB962C8B-B14F-4D97-AF65-F5344CB8AC3E}">
        <p14:creationId xmlns:p14="http://schemas.microsoft.com/office/powerpoint/2010/main" val="633334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3396</TotalTime>
  <Words>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of BoxCar in metabolomics</dc:title>
  <dc:creator>Ece Kilic</dc:creator>
  <cp:lastModifiedBy>Ece Kilic</cp:lastModifiedBy>
  <cp:revision>16</cp:revision>
  <dcterms:created xsi:type="dcterms:W3CDTF">2024-02-26T21:00:28Z</dcterms:created>
  <dcterms:modified xsi:type="dcterms:W3CDTF">2024-03-01T23:04:30Z</dcterms:modified>
</cp:coreProperties>
</file>